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7" r:id="rId11"/>
    <p:sldId id="261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7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0.tiff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4159" y="706285"/>
            <a:ext cx="11776363" cy="2514078"/>
            <a:chOff x="415637" y="551302"/>
            <a:chExt cx="11776363" cy="25140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859080"/>
              <a:ext cx="11605882" cy="1760134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1962142" y="551303"/>
              <a:ext cx="1156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538949" y="551302"/>
              <a:ext cx="1335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꺾은선형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14965" y="2757603"/>
              <a:ext cx="9777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25505" y="1151358"/>
              <a:ext cx="7496014" cy="14523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54988" y="344916"/>
            <a:ext cx="11774923" cy="6313250"/>
            <a:chOff x="154988" y="313920"/>
            <a:chExt cx="11774923" cy="6313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52" y="391685"/>
              <a:ext cx="9051212" cy="1807483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0121403" y="40601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캔버스의 색상 선택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26" name="그림 25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74003" y="39640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154988" y="313920"/>
              <a:ext cx="3047869" cy="3041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5" name="구부러진 연결선[U] 34"/>
            <p:cNvCxnSpPr>
              <a:stCxn id="27" idx="2"/>
              <a:endCxn id="54" idx="0"/>
            </p:cNvCxnSpPr>
            <p:nvPr/>
          </p:nvCxnSpPr>
          <p:spPr>
            <a:xfrm rot="5400000">
              <a:off x="423002" y="1393625"/>
              <a:ext cx="2031483" cy="4803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739201" y="3174113"/>
              <a:ext cx="60215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라벨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선택하고 입력할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의 길이에 맞게 드로우 후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를 입력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3" name="그림 32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98482" y="315439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텍스트 상자 41"/>
            <p:cNvSpPr txBox="1"/>
            <p:nvPr/>
          </p:nvSpPr>
          <p:spPr>
            <a:xfrm>
              <a:off x="8758486" y="264954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43" name="그림 42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524678" y="264497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8648054" y="512486"/>
              <a:ext cx="560710" cy="2915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464329" y="2649547"/>
              <a:ext cx="7011046" cy="359541"/>
              <a:chOff x="263472" y="2266423"/>
              <a:chExt cx="7011046" cy="35954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472" y="2266423"/>
                <a:ext cx="7011046" cy="3595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842722" y="2266423"/>
                <a:ext cx="309966" cy="35954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62" y="3646915"/>
              <a:ext cx="3921070" cy="43778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34" y="2942185"/>
              <a:ext cx="1691618" cy="368498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60" name="직사각형 59"/>
            <p:cNvSpPr/>
            <p:nvPr/>
          </p:nvSpPr>
          <p:spPr>
            <a:xfrm>
              <a:off x="9263621" y="2942185"/>
              <a:ext cx="480448" cy="2923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003" y="749072"/>
              <a:ext cx="1971373" cy="104559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52" name="구부러진 연결선[U] 51"/>
            <p:cNvCxnSpPr>
              <a:stCxn id="48" idx="6"/>
              <a:endCxn id="65" idx="1"/>
            </p:cNvCxnSpPr>
            <p:nvPr/>
          </p:nvCxnSpPr>
          <p:spPr>
            <a:xfrm>
              <a:off x="9208764" y="658265"/>
              <a:ext cx="565239" cy="61360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 flipH="1" flipV="1">
              <a:off x="9774003" y="1271867"/>
              <a:ext cx="1650081" cy="246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0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83071" y="244982"/>
            <a:ext cx="6538241" cy="5744972"/>
            <a:chOff x="2883071" y="244982"/>
            <a:chExt cx="6538241" cy="57449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006631" cy="5292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1889278" cy="280242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859" y="1351117"/>
              <a:ext cx="1902850" cy="4638837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4" y="1341504"/>
              <a:ext cx="514034" cy="2595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594286"/>
              <a:ext cx="1886029" cy="272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8135" y="769676"/>
            <a:ext cx="11341645" cy="3088302"/>
            <a:chOff x="728135" y="769676"/>
            <a:chExt cx="11341645" cy="3088302"/>
          </a:xfrm>
        </p:grpSpPr>
        <p:grpSp>
          <p:nvGrpSpPr>
            <p:cNvPr id="22" name="그룹 21"/>
            <p:cNvGrpSpPr/>
            <p:nvPr/>
          </p:nvGrpSpPr>
          <p:grpSpPr>
            <a:xfrm>
              <a:off x="884032" y="1092956"/>
              <a:ext cx="11185748" cy="2589959"/>
              <a:chOff x="434581" y="1129634"/>
              <a:chExt cx="11185748" cy="25899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00" y="1150809"/>
                <a:ext cx="10845029" cy="2568784"/>
              </a:xfrm>
              <a:prstGeom prst="rect">
                <a:avLst/>
              </a:prstGeom>
            </p:spPr>
          </p:pic>
          <p:pic>
            <p:nvPicPr>
              <p:cNvPr id="10" name="그림 9" descr="/Users/Yongs/Downloads/DB 브라우저 그림파일/1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2061276" y="112963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1387492" y="1166312"/>
                <a:ext cx="673784" cy="24403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" name="그림 19" descr="/Users/Yongs/Downloads/DB 브라우저 그림파일/2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34581" y="1566416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그림 20" descr="/Users/Yongs/Downloads/DB 브라우저 그림파일/3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41" t="21673" r="22941" b="34717"/>
              <a:stretch/>
            </p:blipFill>
            <p:spPr bwMode="auto">
              <a:xfrm>
                <a:off x="434581" y="3253147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텍스트 상자 22"/>
            <p:cNvSpPr txBox="1"/>
            <p:nvPr/>
          </p:nvSpPr>
          <p:spPr>
            <a:xfrm>
              <a:off x="2173837" y="76967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751644" y="18575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728135" y="35502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66657" y="174064"/>
            <a:ext cx="10681020" cy="6301727"/>
            <a:chOff x="966657" y="174064"/>
            <a:chExt cx="10681020" cy="6301727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268645" y="1836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13001" y="741375"/>
              <a:ext cx="1912124" cy="339013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001" y="1372890"/>
              <a:ext cx="1912124" cy="458909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513001" y="3508826"/>
              <a:ext cx="1912124" cy="11745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12826" y="5149110"/>
              <a:ext cx="680679" cy="27818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063" y="1372890"/>
              <a:ext cx="1839009" cy="242506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762063" y="1792201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8864543" y="1817595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25772" y="741375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675" y="6150276"/>
              <a:ext cx="1664776" cy="325515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20423" y="340954"/>
            <a:ext cx="11621178" cy="6391463"/>
            <a:chOff x="320423" y="309958"/>
            <a:chExt cx="11621178" cy="6391463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09958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19571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363" y="5025327"/>
              <a:ext cx="1800901" cy="379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26" y="795261"/>
              <a:ext cx="2186337" cy="553516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797841"/>
              <a:ext cx="2233879" cy="476992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3" y="2588217"/>
              <a:ext cx="2243398" cy="14568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4633993"/>
              <a:ext cx="895319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05711" y="4631413"/>
              <a:ext cx="740304" cy="26605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736845" y="258209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733248" y="416655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733248" y="5658673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2736845" y="6178201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881051" y="5025327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374258" y="4932337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84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71051" y="79526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6185319"/>
              <a:ext cx="2248681" cy="33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97914" y="261974"/>
            <a:ext cx="11620422" cy="6310262"/>
            <a:chOff x="413412" y="246476"/>
            <a:chExt cx="11620422" cy="63102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523" y="798918"/>
              <a:ext cx="2249793" cy="567386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5530" y="24647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1032930" y="256089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4850" y="798918"/>
              <a:ext cx="2181985" cy="516793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821998" y="2712206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355" y="4901343"/>
              <a:ext cx="1800901" cy="379708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821998" y="4056804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821998" y="5513990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825595" y="6033518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2" y="6138825"/>
              <a:ext cx="2248681" cy="33396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012631" y="5220091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9466491" y="5212488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2985" y="577311"/>
            <a:ext cx="11808202" cy="2251892"/>
            <a:chOff x="202985" y="577311"/>
            <a:chExt cx="11808202" cy="22518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85" y="577311"/>
              <a:ext cx="11808202" cy="1777445"/>
            </a:xfrm>
            <a:prstGeom prst="rect">
              <a:avLst/>
            </a:prstGeom>
          </p:spPr>
        </p:pic>
        <p:pic>
          <p:nvPicPr>
            <p:cNvPr id="3" name="그림 2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724977" y="251181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텍스트 상자 3"/>
            <p:cNvSpPr txBox="1"/>
            <p:nvPr/>
          </p:nvSpPr>
          <p:spPr>
            <a:xfrm>
              <a:off x="1072377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5" name="그림 4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6759812" y="2511813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7100531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01288" y="149064"/>
            <a:ext cx="11436639" cy="6478731"/>
            <a:chOff x="501288" y="319546"/>
            <a:chExt cx="11436639" cy="64787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88" y="929898"/>
              <a:ext cx="2323203" cy="49439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31954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324352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2881381" y="278388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288" y="929898"/>
              <a:ext cx="568095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1288" y="2783881"/>
              <a:ext cx="2323203" cy="15556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1275" y="4959458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881381" y="495945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84" y="6151519"/>
              <a:ext cx="2248681" cy="33396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881381" y="611921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929896"/>
              <a:ext cx="2286202" cy="185398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137332" y="929896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7956045" y="93175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2904151"/>
              <a:ext cx="2286202" cy="140776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889359" y="2998927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956045" y="290415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294" y="4578205"/>
              <a:ext cx="2919375" cy="135764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509294" y="4785106"/>
              <a:ext cx="552524" cy="10680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685" y="5202252"/>
              <a:ext cx="1430583" cy="15960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8167610" y="5190836"/>
              <a:ext cx="953075" cy="435047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07092" y="3598739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16200000" flipH="1">
              <a:off x="5387993" y="4135725"/>
              <a:ext cx="2002377" cy="240226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6119213"/>
              <a:ext cx="340962" cy="57739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254020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98408" y="809141"/>
            <a:ext cx="11021308" cy="2667000"/>
            <a:chOff x="598408" y="809141"/>
            <a:chExt cx="11021308" cy="2667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08" y="809141"/>
              <a:ext cx="9042400" cy="2667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17059" y="1999281"/>
              <a:ext cx="867905" cy="6819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9756705" y="1436149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범례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9756705" y="2157987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최대경기수를 제외한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4" idx="1"/>
              <a:endCxn id="3" idx="0"/>
            </p:cNvCxnSpPr>
            <p:nvPr/>
          </p:nvCxnSpPr>
          <p:spPr>
            <a:xfrm flipH="1">
              <a:off x="9051012" y="1590038"/>
              <a:ext cx="705693" cy="4092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5" idx="1"/>
            </p:cNvCxnSpPr>
            <p:nvPr/>
          </p:nvCxnSpPr>
          <p:spPr>
            <a:xfrm flipH="1" flipV="1">
              <a:off x="9403858" y="2408525"/>
              <a:ext cx="352847" cy="1107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164045" y="526418"/>
            <a:ext cx="11944927" cy="5373444"/>
            <a:chOff x="164045" y="526418"/>
            <a:chExt cx="11944927" cy="5373444"/>
          </a:xfrm>
        </p:grpSpPr>
        <p:grpSp>
          <p:nvGrpSpPr>
            <p:cNvPr id="44" name="그룹 43"/>
            <p:cNvGrpSpPr/>
            <p:nvPr/>
          </p:nvGrpSpPr>
          <p:grpSpPr>
            <a:xfrm>
              <a:off x="164045" y="526418"/>
              <a:ext cx="11836222" cy="2780212"/>
              <a:chOff x="164045" y="526418"/>
              <a:chExt cx="11836222" cy="278021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511445" y="676976"/>
                <a:ext cx="11488822" cy="1694267"/>
                <a:chOff x="449451" y="475498"/>
                <a:chExt cx="11488822" cy="1694267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451" y="475498"/>
                  <a:ext cx="8995746" cy="1694266"/>
                </a:xfrm>
                <a:prstGeom prst="rect">
                  <a:avLst/>
                </a:prstGeom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197" y="475498"/>
                  <a:ext cx="2493076" cy="1694267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 descr="/Users/Yongs/Downloads/DB 브라우저 그림파일/1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164045" y="96592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667812" y="2783410"/>
                <a:ext cx="36885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 조회 연도 콤보박스에서 선택한 연도의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별 타격지표 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텍스트 상자 8"/>
              <p:cNvSpPr txBox="1"/>
              <p:nvPr/>
            </p:nvSpPr>
            <p:spPr>
              <a:xfrm>
                <a:off x="6200706" y="2783410"/>
                <a:ext cx="39971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타격지표 테이블에서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를 클릭하기 전이므로 비어있는 영역으로 표시됩니다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503751" y="526418"/>
                <a:ext cx="1214406" cy="4866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2" name="직선 화살표 연결선 11"/>
              <p:cNvCxnSpPr>
                <a:stCxn id="10" idx="2"/>
              </p:cNvCxnSpPr>
              <p:nvPr/>
            </p:nvCxnSpPr>
            <p:spPr>
              <a:xfrm>
                <a:off x="7110954" y="1013022"/>
                <a:ext cx="954603" cy="163718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5811864" y="2371242"/>
                <a:ext cx="2107770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8201371" y="2371241"/>
                <a:ext cx="0" cy="27896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stCxn id="3" idx="2"/>
              </p:cNvCxnSpPr>
              <p:nvPr/>
            </p:nvCxnSpPr>
            <p:spPr>
              <a:xfrm flipH="1">
                <a:off x="8371881" y="2371243"/>
                <a:ext cx="2381848" cy="412167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endCxn id="6" idx="0"/>
              </p:cNvCxnSpPr>
              <p:nvPr/>
            </p:nvCxnSpPr>
            <p:spPr>
              <a:xfrm flipH="1">
                <a:off x="2512110" y="2371242"/>
                <a:ext cx="2383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11445" y="3718797"/>
              <a:ext cx="11597527" cy="1709787"/>
              <a:chOff x="511445" y="3663988"/>
              <a:chExt cx="11597527" cy="170978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460" y="3663988"/>
                <a:ext cx="2527512" cy="1709787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5" y="3663988"/>
                <a:ext cx="9070015" cy="1709787"/>
              </a:xfrm>
              <a:prstGeom prst="rect">
                <a:avLst/>
              </a:prstGeom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337745" y="4339526"/>
              <a:ext cx="4234255" cy="3254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96232" y="5592085"/>
              <a:ext cx="22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클릭하여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50" name="그림 49" descr="/Users/Yongs/Downloads/DB 브라우저 그림파일/2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64045" y="4022136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5424407" y="3518115"/>
              <a:ext cx="2495227" cy="50402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3265" y="163569"/>
            <a:ext cx="11238034" cy="6563668"/>
            <a:chOff x="503265" y="163569"/>
            <a:chExt cx="11238034" cy="65636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163569"/>
              <a:ext cx="5034091" cy="1825993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503265" y="2309244"/>
              <a:ext cx="3340315" cy="3913537"/>
              <a:chOff x="503265" y="2293749"/>
              <a:chExt cx="3982527" cy="420822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265" y="2293749"/>
                <a:ext cx="1927575" cy="420822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03265" y="2309247"/>
                <a:ext cx="488627" cy="23247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3265" y="3874576"/>
                <a:ext cx="1927575" cy="125536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3265" y="5672380"/>
                <a:ext cx="69010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828800" y="5715215"/>
                <a:ext cx="602040" cy="18963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4891" y="6122261"/>
                <a:ext cx="1800901" cy="379708"/>
              </a:xfrm>
              <a:prstGeom prst="rect">
                <a:avLst/>
              </a:prstGeom>
            </p:spPr>
          </p:pic>
          <p:cxnSp>
            <p:nvCxnSpPr>
              <p:cNvPr id="10" name="구부러진 연결선[U] 9"/>
              <p:cNvCxnSpPr>
                <a:stCxn id="6" idx="2"/>
                <a:endCxn id="8" idx="1"/>
              </p:cNvCxnSpPr>
              <p:nvPr/>
            </p:nvCxnSpPr>
            <p:spPr>
              <a:xfrm rot="16200000" flipH="1">
                <a:off x="1547476" y="5174699"/>
                <a:ext cx="438257" cy="1836574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55" y="2323657"/>
              <a:ext cx="1816488" cy="376020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6466443"/>
              <a:ext cx="1681463" cy="26079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082085" y="6408547"/>
              <a:ext cx="532963" cy="31869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185523" y="23236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625885" y="2323657"/>
              <a:ext cx="340962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62414" y="5775965"/>
              <a:ext cx="1622329" cy="20218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158634" y="232474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7158634" y="5664751"/>
              <a:ext cx="4582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796366" y="222765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5702" y="1375494"/>
            <a:ext cx="8229296" cy="2173618"/>
            <a:chOff x="945701" y="1375494"/>
            <a:chExt cx="8778713" cy="2607570"/>
          </a:xfrm>
        </p:grpSpPr>
        <p:grpSp>
          <p:nvGrpSpPr>
            <p:cNvPr id="9" name="그룹 8"/>
            <p:cNvGrpSpPr/>
            <p:nvPr/>
          </p:nvGrpSpPr>
          <p:grpSpPr>
            <a:xfrm>
              <a:off x="945701" y="1375494"/>
              <a:ext cx="8778713" cy="2607570"/>
              <a:chOff x="287795" y="337108"/>
              <a:chExt cx="7011906" cy="17706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25" y="337108"/>
                <a:ext cx="2607590" cy="27974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95" y="616857"/>
                <a:ext cx="7011906" cy="1490913"/>
              </a:xfrm>
              <a:prstGeom prst="rect">
                <a:avLst/>
              </a:prstGeom>
            </p:spPr>
          </p:pic>
        </p:grpSp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64155" y="1430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945701" y="364805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39140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192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392233" y="310140"/>
            <a:ext cx="11659814" cy="6010537"/>
            <a:chOff x="144260" y="-46321"/>
            <a:chExt cx="11659814" cy="6010537"/>
          </a:xfrm>
        </p:grpSpPr>
        <p:grpSp>
          <p:nvGrpSpPr>
            <p:cNvPr id="57" name="그룹 56"/>
            <p:cNvGrpSpPr/>
            <p:nvPr/>
          </p:nvGrpSpPr>
          <p:grpSpPr>
            <a:xfrm>
              <a:off x="376953" y="226453"/>
              <a:ext cx="4368896" cy="399727"/>
              <a:chOff x="-2982069" y="263473"/>
              <a:chExt cx="4368896" cy="399727"/>
            </a:xfrm>
          </p:grpSpPr>
          <p:pic>
            <p:nvPicPr>
              <p:cNvPr id="8" name="그림 7" descr="/Users/Yongs/Downloads/DB 브라우저 그림파일/1.png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-2982069" y="314328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34669" y="263473"/>
                <a:ext cx="4021496" cy="399727"/>
              </a:xfrm>
              <a:prstGeom prst="rect">
                <a:avLst/>
              </a:prstGeom>
            </p:spPr>
          </p:pic>
        </p:grpSp>
        <p:sp>
          <p:nvSpPr>
            <p:cNvPr id="18" name="텍스트 상자 17"/>
            <p:cNvSpPr txBox="1"/>
            <p:nvPr/>
          </p:nvSpPr>
          <p:spPr>
            <a:xfrm>
              <a:off x="144260" y="2020812"/>
              <a:ext cx="4766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캔버스의 오브젝트에서 트리거설정할 오브젝트에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41151" y="2384589"/>
              <a:ext cx="4491576" cy="1667800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5" name="텍스트 상자 24"/>
            <p:cNvSpPr txBox="1"/>
            <p:nvPr/>
          </p:nvSpPr>
          <p:spPr>
            <a:xfrm>
              <a:off x="341151" y="4052389"/>
              <a:ext cx="43288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테이블의 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192674" y="1254505"/>
              <a:ext cx="2221826" cy="3354522"/>
              <a:chOff x="288069" y="824339"/>
              <a:chExt cx="2221826" cy="335452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69" y="824339"/>
                <a:ext cx="2221826" cy="335452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88069" y="3319437"/>
                <a:ext cx="888574" cy="18598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88069" y="3693979"/>
                <a:ext cx="888574" cy="484882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88069" y="1398635"/>
                <a:ext cx="672826" cy="33066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0" name="텍스트 상자 59"/>
            <p:cNvSpPr txBox="1"/>
            <p:nvPr/>
          </p:nvSpPr>
          <p:spPr>
            <a:xfrm>
              <a:off x="144260" y="1531147"/>
              <a:ext cx="3509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라벨의 데이터 탭에서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트리거설정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48886" y="1289629"/>
              <a:ext cx="487916" cy="30669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구부러진 연결선[U] 62"/>
            <p:cNvCxnSpPr>
              <a:stCxn id="60" idx="3"/>
              <a:endCxn id="20" idx="0"/>
            </p:cNvCxnSpPr>
            <p:nvPr/>
          </p:nvCxnSpPr>
          <p:spPr>
            <a:xfrm>
              <a:off x="3653554" y="1685036"/>
              <a:ext cx="1983407" cy="2064567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/>
            <p:cNvGrpSpPr/>
            <p:nvPr/>
          </p:nvGrpSpPr>
          <p:grpSpPr>
            <a:xfrm>
              <a:off x="8377057" y="1510960"/>
              <a:ext cx="2893017" cy="526814"/>
              <a:chOff x="5414075" y="821539"/>
              <a:chExt cx="2893017" cy="526814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4075" y="821539"/>
                <a:ext cx="2846522" cy="48430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7454685" y="1063691"/>
                <a:ext cx="852407" cy="28466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047" y="3555140"/>
              <a:ext cx="3548924" cy="21955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7976161" y="4652900"/>
              <a:ext cx="3694810" cy="56986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10843870" y="2033204"/>
              <a:ext cx="0" cy="152193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텍스트 상자 69"/>
            <p:cNvSpPr txBox="1"/>
            <p:nvPr/>
          </p:nvSpPr>
          <p:spPr>
            <a:xfrm>
              <a:off x="7898838" y="1110780"/>
              <a:ext cx="3905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전체변수명 보기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로 오브젝트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와 변수명 확인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8" name="텍스트 상자 77"/>
            <p:cNvSpPr txBox="1"/>
            <p:nvPr/>
          </p:nvSpPr>
          <p:spPr>
            <a:xfrm>
              <a:off x="8115238" y="2766202"/>
              <a:ext cx="27286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전체변수 팝업창에서 클릭한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변수명이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area_2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0" name="구부러진 연결선[U] 79"/>
            <p:cNvCxnSpPr>
              <a:stCxn id="78" idx="1"/>
            </p:cNvCxnSpPr>
            <p:nvPr/>
          </p:nvCxnSpPr>
          <p:spPr>
            <a:xfrm rot="10800000">
              <a:off x="5865500" y="2020812"/>
              <a:ext cx="2249738" cy="111472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텍스트 상자 80"/>
            <p:cNvSpPr txBox="1"/>
            <p:nvPr/>
          </p:nvSpPr>
          <p:spPr>
            <a:xfrm>
              <a:off x="1425844" y="55948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83" name="텍스트 상자 82"/>
            <p:cNvSpPr txBox="1"/>
            <p:nvPr/>
          </p:nvSpPr>
          <p:spPr>
            <a:xfrm>
              <a:off x="3581039" y="-4632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341739" y="97807"/>
            <a:ext cx="11311453" cy="6642154"/>
            <a:chOff x="341739" y="97807"/>
            <a:chExt cx="11311453" cy="6642154"/>
          </a:xfrm>
        </p:grpSpPr>
        <p:grpSp>
          <p:nvGrpSpPr>
            <p:cNvPr id="3" name="그룹 2"/>
            <p:cNvGrpSpPr/>
            <p:nvPr/>
          </p:nvGrpSpPr>
          <p:grpSpPr>
            <a:xfrm>
              <a:off x="341739" y="374547"/>
              <a:ext cx="3771900" cy="2209800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920" y="380179"/>
              <a:ext cx="1651000" cy="3175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473131" y="357577"/>
              <a:ext cx="278970" cy="36270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5560398" y="97807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차트 클릭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30082" y="4692936"/>
              <a:ext cx="4491576" cy="1667800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548129" y="97807"/>
              <a:ext cx="2105063" cy="6642154"/>
              <a:chOff x="7563583" y="99592"/>
              <a:chExt cx="2105063" cy="664215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1594" y="381430"/>
                <a:ext cx="2022853" cy="636031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3" name="텍스트 상자 22"/>
              <p:cNvSpPr txBox="1"/>
              <p:nvPr/>
            </p:nvSpPr>
            <p:spPr>
              <a:xfrm>
                <a:off x="7563583" y="99592"/>
                <a:ext cx="2105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챠트의 시각화탭 설정값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904136" y="1828800"/>
                <a:ext cx="708884" cy="2416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904136" y="5765369"/>
                <a:ext cx="708884" cy="19815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904136" y="6292311"/>
                <a:ext cx="929898" cy="37195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253119" y="122913"/>
              <a:ext cx="2105063" cy="5403923"/>
              <a:chOff x="7253492" y="110807"/>
              <a:chExt cx="2105063" cy="5403923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7253492" y="110807"/>
                <a:ext cx="2105063" cy="4764184"/>
                <a:chOff x="4822966" y="691111"/>
                <a:chExt cx="2105063" cy="4764184"/>
              </a:xfrm>
            </p:grpSpPr>
            <p:sp>
              <p:nvSpPr>
                <p:cNvPr id="15" name="텍스트 상자 14"/>
                <p:cNvSpPr txBox="1"/>
                <p:nvPr/>
              </p:nvSpPr>
              <p:spPr>
                <a:xfrm>
                  <a:off x="4822966" y="691111"/>
                  <a:ext cx="2105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smtClean="0">
                      <a:solidFill>
                        <a:schemeClr val="accent2"/>
                      </a:solidFill>
                    </a:rPr>
                    <a:t>챠트의 데이터탭 설정값</a:t>
                  </a:r>
                  <a:endParaRPr kumimoji="1" lang="en-US" altLang="ko-KR" sz="1400" dirty="0" smtClean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4827405" y="970258"/>
                  <a:ext cx="2093018" cy="4485037"/>
                  <a:chOff x="4827405" y="970258"/>
                  <a:chExt cx="2093018" cy="4485037"/>
                </a:xfrm>
              </p:grpSpPr>
              <p:pic>
                <p:nvPicPr>
                  <p:cNvPr id="2" name="그림 1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7405" y="970258"/>
                    <a:ext cx="2093018" cy="4485037"/>
                  </a:xfrm>
                  <a:prstGeom prst="rect">
                    <a:avLst/>
                  </a:prstGeom>
                  <a:ln>
                    <a:solidFill>
                      <a:schemeClr val="bg2"/>
                    </a:solidFill>
                  </a:ln>
                </p:spPr>
              </p:pic>
              <p:sp>
                <p:nvSpPr>
                  <p:cNvPr id="16" name="직사각형 15"/>
                  <p:cNvSpPr/>
                  <p:nvPr/>
                </p:nvSpPr>
                <p:spPr>
                  <a:xfrm>
                    <a:off x="4827405" y="2882685"/>
                    <a:ext cx="2037620" cy="1177834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827405" y="4556502"/>
                    <a:ext cx="782981" cy="247973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827405" y="5043142"/>
                    <a:ext cx="945848" cy="412153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951" y="5235330"/>
                <a:ext cx="2006600" cy="279400"/>
              </a:xfrm>
              <a:prstGeom prst="rect">
                <a:avLst/>
              </a:prstGeom>
            </p:spPr>
          </p:pic>
        </p:grpSp>
        <p:sp>
          <p:nvSpPr>
            <p:cNvPr id="31" name="직사각형 30"/>
            <p:cNvSpPr/>
            <p:nvPr/>
          </p:nvSpPr>
          <p:spPr>
            <a:xfrm>
              <a:off x="8040912" y="5235330"/>
              <a:ext cx="598091" cy="2915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구부러진 연결선[U] 32"/>
            <p:cNvCxnSpPr>
              <a:stCxn id="17" idx="1"/>
              <a:endCxn id="20" idx="0"/>
            </p:cNvCxnSpPr>
            <p:nvPr/>
          </p:nvCxnSpPr>
          <p:spPr>
            <a:xfrm rot="10800000" flipV="1">
              <a:off x="2467748" y="4112290"/>
              <a:ext cx="4789810" cy="580645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91211" y="360240"/>
            <a:ext cx="11333996" cy="6086826"/>
            <a:chOff x="491211" y="360240"/>
            <a:chExt cx="11333996" cy="60868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11" y="360240"/>
              <a:ext cx="8125847" cy="297835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3601974"/>
              <a:ext cx="10755824" cy="126091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5126266"/>
              <a:ext cx="2197100" cy="13208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968285" y="1937288"/>
              <a:ext cx="945396" cy="278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화살표 연결선 6"/>
            <p:cNvCxnSpPr>
              <a:stCxn id="5" idx="2"/>
            </p:cNvCxnSpPr>
            <p:nvPr/>
          </p:nvCxnSpPr>
          <p:spPr>
            <a:xfrm>
              <a:off x="2440983" y="2216258"/>
              <a:ext cx="271220" cy="13857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069383" y="3740550"/>
              <a:ext cx="1507210" cy="2633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구부러진 연결선[U] 9"/>
            <p:cNvCxnSpPr>
              <a:stCxn id="8" idx="2"/>
              <a:endCxn id="4" idx="1"/>
            </p:cNvCxnSpPr>
            <p:nvPr/>
          </p:nvCxnSpPr>
          <p:spPr>
            <a:xfrm rot="5400000">
              <a:off x="554819" y="4518496"/>
              <a:ext cx="1782735" cy="753605"/>
            </a:xfrm>
            <a:prstGeom prst="curvedConnector4">
              <a:avLst>
                <a:gd name="adj1" fmla="val 31478"/>
                <a:gd name="adj2" fmla="val 13033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8918183" y="3294197"/>
              <a:ext cx="176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브라우저 화면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266483" y="5941649"/>
              <a:ext cx="2072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2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87457" y="252658"/>
            <a:ext cx="11381593" cy="6336643"/>
            <a:chOff x="387457" y="252658"/>
            <a:chExt cx="11381593" cy="63366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071" y="1880250"/>
              <a:ext cx="5054600" cy="41910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57" y="252658"/>
              <a:ext cx="11298264" cy="132450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090115" y="697428"/>
              <a:ext cx="3595606" cy="2174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017415" y="1935911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02440"/>
              <a:ext cx="5016500" cy="3937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2045776" y="1115882"/>
              <a:ext cx="883404" cy="2437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055515" y="268836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1" name="구부러진 연결선[U] 10"/>
            <p:cNvCxnSpPr>
              <a:stCxn id="6" idx="1"/>
            </p:cNvCxnSpPr>
            <p:nvPr/>
          </p:nvCxnSpPr>
          <p:spPr>
            <a:xfrm rot="10800000">
              <a:off x="2487479" y="1359680"/>
              <a:ext cx="529937" cy="730121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642289"/>
              <a:ext cx="3721069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642289"/>
              <a:ext cx="3695460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171" y="6276814"/>
              <a:ext cx="720671" cy="31248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90261" y="3952068"/>
              <a:ext cx="3695460" cy="2169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54767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3943" y="810646"/>
            <a:ext cx="11781587" cy="4106801"/>
            <a:chOff x="178445" y="175215"/>
            <a:chExt cx="11781587" cy="4106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45" y="175215"/>
              <a:ext cx="7905056" cy="284669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92" y="3394133"/>
              <a:ext cx="11664940" cy="88788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1433091" y="3652096"/>
              <a:ext cx="464947" cy="2789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60442" y="1069381"/>
              <a:ext cx="635431" cy="1609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8652716" y="3054134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cxnSp>
          <p:nvCxnSpPr>
            <p:cNvPr id="18" name="구부러진 연결선[U] 17"/>
            <p:cNvCxnSpPr>
              <a:stCxn id="6" idx="3"/>
            </p:cNvCxnSpPr>
            <p:nvPr/>
          </p:nvCxnSpPr>
          <p:spPr>
            <a:xfrm>
              <a:off x="7195873" y="1149880"/>
              <a:ext cx="1204208" cy="2058142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70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66427" y="671360"/>
            <a:ext cx="10864312" cy="5902224"/>
            <a:chOff x="666427" y="671360"/>
            <a:chExt cx="10864312" cy="5902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24" y="671360"/>
              <a:ext cx="10833315" cy="59022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66427" y="2882685"/>
              <a:ext cx="1828800" cy="2014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05912" y="3905572"/>
              <a:ext cx="1379349" cy="26680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95227" y="6265806"/>
              <a:ext cx="5838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 생성 시 입력한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이  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컬럼이름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으로 표시됩니다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>
            <a:off x="117843" y="271517"/>
            <a:ext cx="11764191" cy="6199026"/>
            <a:chOff x="117843" y="271517"/>
            <a:chExt cx="11764191" cy="6199026"/>
          </a:xfrm>
        </p:grpSpPr>
        <p:grpSp>
          <p:nvGrpSpPr>
            <p:cNvPr id="33" name="그룹 32"/>
            <p:cNvGrpSpPr/>
            <p:nvPr/>
          </p:nvGrpSpPr>
          <p:grpSpPr>
            <a:xfrm>
              <a:off x="117843" y="673598"/>
              <a:ext cx="11764191" cy="4249066"/>
              <a:chOff x="210833" y="917701"/>
              <a:chExt cx="11764191" cy="4249066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712992" y="917701"/>
                <a:ext cx="11262032" cy="4249066"/>
                <a:chOff x="-385591" y="597622"/>
                <a:chExt cx="12199074" cy="4593394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5700" y="597622"/>
                  <a:ext cx="11127783" cy="4593394"/>
                </a:xfrm>
                <a:prstGeom prst="rect">
                  <a:avLst/>
                </a:prstGeom>
              </p:spPr>
            </p:pic>
            <p:sp>
              <p:nvSpPr>
                <p:cNvPr id="9" name="텍스트 상자 8"/>
                <p:cNvSpPr txBox="1"/>
                <p:nvPr/>
              </p:nvSpPr>
              <p:spPr>
                <a:xfrm>
                  <a:off x="-385591" y="957444"/>
                  <a:ext cx="902811" cy="3077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콤보박스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</p:grpSp>
          <p:sp>
            <p:nvSpPr>
              <p:cNvPr id="19" name="직사각형 18"/>
              <p:cNvSpPr/>
              <p:nvPr/>
            </p:nvSpPr>
            <p:spPr>
              <a:xfrm>
                <a:off x="2287476" y="1282208"/>
                <a:ext cx="635431" cy="16588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4" name="텍스트 상자 23"/>
              <p:cNvSpPr txBox="1"/>
              <p:nvPr/>
            </p:nvSpPr>
            <p:spPr>
              <a:xfrm>
                <a:off x="390369" y="2103616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390369" y="3232410"/>
                <a:ext cx="1156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6" name="텍스트 상자 25"/>
              <p:cNvSpPr txBox="1"/>
              <p:nvPr/>
            </p:nvSpPr>
            <p:spPr>
              <a:xfrm>
                <a:off x="210833" y="4361204"/>
                <a:ext cx="13356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꺽은선형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8" name="아래로 구부러진 화살표[C] 27"/>
              <p:cNvSpPr/>
              <p:nvPr/>
            </p:nvSpPr>
            <p:spPr>
              <a:xfrm rot="3026094">
                <a:off x="2984542" y="1416863"/>
                <a:ext cx="741320" cy="332848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아래로 구부러진 화살표[C] 28"/>
              <p:cNvSpPr/>
              <p:nvPr/>
            </p:nvSpPr>
            <p:spPr>
              <a:xfrm rot="3026094">
                <a:off x="2772820" y="1855793"/>
                <a:ext cx="2256547" cy="497141"/>
              </a:xfrm>
              <a:prstGeom prst="curvedDownArrow">
                <a:avLst>
                  <a:gd name="adj1" fmla="val 25000"/>
                  <a:gd name="adj2" fmla="val 50000"/>
                  <a:gd name="adj3" fmla="val 42338"/>
                </a:avLst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텍스트 상자 33"/>
            <p:cNvSpPr txBox="1"/>
            <p:nvPr/>
          </p:nvSpPr>
          <p:spPr>
            <a:xfrm>
              <a:off x="1546453" y="271517"/>
              <a:ext cx="7454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선택된 연도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yearID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 데이터와 지표통계를 바탕으로 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9004" y="4922664"/>
              <a:ext cx="10273030" cy="1547879"/>
            </a:xfrm>
            <a:prstGeom prst="rect">
              <a:avLst/>
            </a:prstGeom>
          </p:spPr>
        </p:pic>
        <p:sp>
          <p:nvSpPr>
            <p:cNvPr id="39" name="오른쪽으로 구부러진 화살표[C] 38"/>
            <p:cNvSpPr/>
            <p:nvPr/>
          </p:nvSpPr>
          <p:spPr>
            <a:xfrm>
              <a:off x="1890793" y="1203987"/>
              <a:ext cx="573438" cy="4083183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3117</TotalTime>
  <Words>501</Words>
  <Application>Microsoft Macintosh PowerPoint</Application>
  <PresentationFormat>와이드스크린</PresentationFormat>
  <Paragraphs>97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69</cp:revision>
  <dcterms:created xsi:type="dcterms:W3CDTF">2020-03-10T01:48:09Z</dcterms:created>
  <dcterms:modified xsi:type="dcterms:W3CDTF">2020-03-12T05:45:53Z</dcterms:modified>
</cp:coreProperties>
</file>